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5" r:id="rId4"/>
    <p:sldId id="268" r:id="rId5"/>
    <p:sldId id="266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722D6EE-2093-4705-B697-11E4D557C6B0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F775682-1DFC-48A2-9FC3-98B5B90D3C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Strange Server Calls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 McCown</a:t>
            </a:r>
          </a:p>
          <a:p>
            <a:r>
              <a:rPr lang="en-US" dirty="0" smtClean="0"/>
              <a:t>www.MidnightDBA.com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Hi. I’m Jen.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MidnightDBA.com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mtClean="0"/>
              <a:t>MidnightSQL.com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Jen@MidnightDBA.com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MidnightDBA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2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“find the red flag”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56860" y="2038350"/>
            <a:ext cx="643028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0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Your Scope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94857"/>
            <a:ext cx="1495425" cy="304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62200"/>
            <a:ext cx="31242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56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81700" y="556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1524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no “universal”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				“What is this?”</a:t>
            </a:r>
          </a:p>
          <a:p>
            <a:endParaRPr lang="en-US" dirty="0" smtClean="0"/>
          </a:p>
          <a:p>
            <a:r>
              <a:rPr lang="en-US" dirty="0" smtClean="0"/>
              <a:t>Performance		“Why is it slow?”</a:t>
            </a:r>
          </a:p>
          <a:p>
            <a:endParaRPr lang="en-US" dirty="0" smtClean="0"/>
          </a:p>
          <a:p>
            <a:r>
              <a:rPr lang="en-US" dirty="0" smtClean="0"/>
              <a:t>Operational			“What HAPPENED?”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953000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 smtClean="0"/>
              <a:t>Demo time…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662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download </a:t>
            </a:r>
            <a:r>
              <a:rPr lang="en-US" dirty="0"/>
              <a:t>session materials at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MidnightDBA.com/Jen/</a:t>
            </a:r>
            <a:r>
              <a:rPr lang="en-US" b="1" dirty="0" err="1" smtClean="0"/>
              <a:t>StrangeServer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 smtClean="0"/>
              <a:t>Check out the newly designed MidnightDBA.com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Come see us every Friday at 11pm Central for the</a:t>
            </a:r>
          </a:p>
          <a:p>
            <a:pPr marL="0" indent="0" algn="ctr">
              <a:buNone/>
            </a:pPr>
            <a:r>
              <a:rPr lang="en-US" b="1" dirty="0" err="1" smtClean="0"/>
              <a:t>DBAs@Midnight</a:t>
            </a:r>
            <a:r>
              <a:rPr lang="en-US" b="1" dirty="0" smtClean="0"/>
              <a:t> </a:t>
            </a:r>
            <a:r>
              <a:rPr lang="en-US" b="1" dirty="0" err="1" smtClean="0"/>
              <a:t>webshow</a:t>
            </a:r>
            <a:r>
              <a:rPr lang="en-US" b="1" dirty="0" smtClean="0"/>
              <a:t>!</a:t>
            </a:r>
            <a:br>
              <a:rPr lang="en-US" b="1" dirty="0" smtClean="0"/>
            </a:br>
            <a:r>
              <a:rPr lang="en-US" dirty="0" smtClean="0"/>
              <a:t>webshow.MidnightDBA.com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74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171</TotalTime>
  <Words>55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When a Strange Server Calls</vt:lpstr>
      <vt:lpstr>Hi. I’m Jen.</vt:lpstr>
      <vt:lpstr>Let’s play “find the red flag”</vt:lpstr>
      <vt:lpstr>Get Your Scope</vt:lpstr>
      <vt:lpstr>Evaluations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a Strange Server Calls</dc:title>
  <dc:creator>Jen McCown</dc:creator>
  <cp:lastModifiedBy>Jen McCown</cp:lastModifiedBy>
  <cp:revision>20</cp:revision>
  <dcterms:created xsi:type="dcterms:W3CDTF">2013-04-02T04:19:07Z</dcterms:created>
  <dcterms:modified xsi:type="dcterms:W3CDTF">2013-04-18T21:22:25Z</dcterms:modified>
</cp:coreProperties>
</file>