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7" r:id="rId2"/>
    <p:sldId id="26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ACF0-BFAD-44B0-93A6-7E086867AD0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38923-61D7-47DC-B33A-2FC15164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51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ACF0-BFAD-44B0-93A6-7E086867AD0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38923-61D7-47DC-B33A-2FC15164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17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ACF0-BFAD-44B0-93A6-7E086867AD0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38923-61D7-47DC-B33A-2FC15164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386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ACF0-BFAD-44B0-93A6-7E086867AD0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38923-61D7-47DC-B33A-2FC15164F5C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8408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ACF0-BFAD-44B0-93A6-7E086867AD0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38923-61D7-47DC-B33A-2FC15164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799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ACF0-BFAD-44B0-93A6-7E086867AD0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38923-61D7-47DC-B33A-2FC15164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700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ACF0-BFAD-44B0-93A6-7E086867AD0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38923-61D7-47DC-B33A-2FC15164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414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ACF0-BFAD-44B0-93A6-7E086867AD0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38923-61D7-47DC-B33A-2FC15164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625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ACF0-BFAD-44B0-93A6-7E086867AD0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38923-61D7-47DC-B33A-2FC15164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054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ACF0-BFAD-44B0-93A6-7E086867AD0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38923-61D7-47DC-B33A-2FC15164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29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ACF0-BFAD-44B0-93A6-7E086867AD0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38923-61D7-47DC-B33A-2FC15164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8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ACF0-BFAD-44B0-93A6-7E086867AD0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38923-61D7-47DC-B33A-2FC15164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82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ACF0-BFAD-44B0-93A6-7E086867AD0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38923-61D7-47DC-B33A-2FC15164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498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ACF0-BFAD-44B0-93A6-7E086867AD0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38923-61D7-47DC-B33A-2FC15164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92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ACF0-BFAD-44B0-93A6-7E086867AD0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38923-61D7-47DC-B33A-2FC15164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231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ACF0-BFAD-44B0-93A6-7E086867AD0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38923-61D7-47DC-B33A-2FC15164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42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ACF0-BFAD-44B0-93A6-7E086867AD0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38923-61D7-47DC-B33A-2FC15164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834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2C0ACF0-BFAD-44B0-93A6-7E086867AD0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C38923-61D7-47DC-B33A-2FC15164F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137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hyperlink" Target="http://www.sqlsaturday.com/" TargetMode="Externa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hyperlink" Target="http://www.sqlpass.org/Events/24HoursofPASS.aspx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hyperlink" Target="http://www.sqlpass.org/PASSChapters/VirtualChapters.aspx" TargetMode="External"/><Relationship Id="rId10" Type="http://schemas.openxmlformats.org/officeDocument/2006/relationships/image" Target="../media/image8.png"/><Relationship Id="rId4" Type="http://schemas.openxmlformats.org/officeDocument/2006/relationships/hyperlink" Target="http://www.sqlpass.org/PASSChapters.aspx" TargetMode="Externa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REGEX for DBAs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581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The Vanity Slide</a:t>
            </a:r>
            <a:endParaRPr lang="en-US" dirty="0"/>
          </a:p>
        </p:txBody>
      </p:sp>
      <p:sp>
        <p:nvSpPr>
          <p:cNvPr id="65" name="Rectangle 64">
            <a:hlinkClick r:id="rId2"/>
          </p:cNvPr>
          <p:cNvSpPr/>
          <p:nvPr/>
        </p:nvSpPr>
        <p:spPr>
          <a:xfrm>
            <a:off x="2971475" y="2767641"/>
            <a:ext cx="2385191" cy="4100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MICROSOFT CERTIFIED MASTERS</a:t>
            </a:r>
          </a:p>
        </p:txBody>
      </p:sp>
      <p:sp>
        <p:nvSpPr>
          <p:cNvPr id="66" name="Rectangle 65">
            <a:hlinkClick r:id="rId3"/>
          </p:cNvPr>
          <p:cNvSpPr/>
          <p:nvPr/>
        </p:nvSpPr>
        <p:spPr>
          <a:xfrm>
            <a:off x="5534550" y="2802166"/>
            <a:ext cx="2767264" cy="34097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FREE TRAINING VIDEOS AT</a:t>
            </a:r>
          </a:p>
          <a:p>
            <a:pPr algn="ctr"/>
            <a:r>
              <a:rPr lang="en-US" sz="900" b="1" dirty="0">
                <a:solidFill>
                  <a:schemeClr val="accent1"/>
                </a:solidFill>
              </a:rPr>
              <a:t>MIDNIGHTDBA.COM</a:t>
            </a:r>
          </a:p>
        </p:txBody>
      </p:sp>
      <p:sp>
        <p:nvSpPr>
          <p:cNvPr id="67" name="Rectangle 66">
            <a:hlinkClick r:id="rId4"/>
          </p:cNvPr>
          <p:cNvSpPr/>
          <p:nvPr/>
        </p:nvSpPr>
        <p:spPr>
          <a:xfrm>
            <a:off x="2836107" y="4106369"/>
            <a:ext cx="2491519" cy="36985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MINIONWARE, LLC</a:t>
            </a:r>
          </a:p>
        </p:txBody>
      </p:sp>
      <p:sp>
        <p:nvSpPr>
          <p:cNvPr id="68" name="Rectangle 67">
            <a:hlinkClick r:id="rId5"/>
          </p:cNvPr>
          <p:cNvSpPr/>
          <p:nvPr/>
        </p:nvSpPr>
        <p:spPr>
          <a:xfrm>
            <a:off x="5785385" y="4144396"/>
            <a:ext cx="2331720" cy="36985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SQL SERVER </a:t>
            </a:r>
            <a:br>
              <a:rPr lang="en-US" sz="900" b="1" dirty="0">
                <a:solidFill>
                  <a:schemeClr val="accent1"/>
                </a:solidFill>
              </a:rPr>
            </a:br>
            <a:r>
              <a:rPr lang="en-US" sz="900" b="1" dirty="0">
                <a:solidFill>
                  <a:schemeClr val="accent1"/>
                </a:solidFill>
              </a:rPr>
              <a:t>MANAGEMENT SOFTWARE</a:t>
            </a:r>
          </a:p>
        </p:txBody>
      </p:sp>
      <p:sp>
        <p:nvSpPr>
          <p:cNvPr id="69" name="Rectangle 68">
            <a:hlinkClick r:id="rId4"/>
          </p:cNvPr>
          <p:cNvSpPr/>
          <p:nvPr/>
        </p:nvSpPr>
        <p:spPr>
          <a:xfrm>
            <a:off x="5809790" y="5726324"/>
            <a:ext cx="2331720" cy="36985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SEAN</a:t>
            </a:r>
          </a:p>
        </p:txBody>
      </p:sp>
      <p:sp>
        <p:nvSpPr>
          <p:cNvPr id="70" name="Rectangle 69">
            <a:hlinkClick r:id="rId4"/>
          </p:cNvPr>
          <p:cNvSpPr/>
          <p:nvPr/>
        </p:nvSpPr>
        <p:spPr>
          <a:xfrm>
            <a:off x="8637578" y="2798109"/>
            <a:ext cx="2324300" cy="36985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MIDNIGHTSQL CONSULTING, LLC</a:t>
            </a:r>
          </a:p>
        </p:txBody>
      </p:sp>
      <p:sp>
        <p:nvSpPr>
          <p:cNvPr id="71" name="Rectangle 70">
            <a:hlinkClick r:id="rId4"/>
          </p:cNvPr>
          <p:cNvSpPr/>
          <p:nvPr/>
        </p:nvSpPr>
        <p:spPr>
          <a:xfrm>
            <a:off x="8632184" y="4144396"/>
            <a:ext cx="2331720" cy="36985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FREE INDEX MAINTENANCE</a:t>
            </a:r>
          </a:p>
        </p:txBody>
      </p:sp>
      <p:pic>
        <p:nvPicPr>
          <p:cNvPr id="7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50521" y="3263546"/>
            <a:ext cx="1495043" cy="996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86073" y="3252789"/>
            <a:ext cx="495344" cy="328154"/>
          </a:xfrm>
          <a:prstGeom prst="rect">
            <a:avLst/>
          </a:prstGeom>
        </p:spPr>
        <p:txBody>
          <a:bodyPr/>
          <a:lstStyle/>
          <a:p>
            <a:fld id="{D372AB51-BDCC-4F95-83CF-1CBB2D34E9E5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74" name="Straight Connector 73"/>
          <p:cNvCxnSpPr/>
          <p:nvPr/>
        </p:nvCxnSpPr>
        <p:spPr>
          <a:xfrm>
            <a:off x="2896934" y="3228263"/>
            <a:ext cx="8107947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2896934" y="4625263"/>
            <a:ext cx="8107947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6" name="Group 75"/>
          <p:cNvGrpSpPr/>
          <p:nvPr/>
        </p:nvGrpSpPr>
        <p:grpSpPr>
          <a:xfrm>
            <a:off x="5527170" y="2158791"/>
            <a:ext cx="2847474" cy="929103"/>
            <a:chOff x="2673685" y="1096213"/>
            <a:chExt cx="2847474" cy="929103"/>
          </a:xfrm>
        </p:grpSpPr>
        <p:cxnSp>
          <p:nvCxnSpPr>
            <p:cNvPr id="77" name="Straight Connector 76"/>
            <p:cNvCxnSpPr/>
            <p:nvPr/>
          </p:nvCxnSpPr>
          <p:spPr>
            <a:xfrm>
              <a:off x="2673685" y="1096213"/>
              <a:ext cx="0" cy="929103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5521159" y="1096213"/>
              <a:ext cx="0" cy="929103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5527170" y="3442160"/>
            <a:ext cx="2847474" cy="929103"/>
            <a:chOff x="2673685" y="1096213"/>
            <a:chExt cx="2847474" cy="929103"/>
          </a:xfrm>
        </p:grpSpPr>
        <p:cxnSp>
          <p:nvCxnSpPr>
            <p:cNvPr id="80" name="Straight Connector 79"/>
            <p:cNvCxnSpPr/>
            <p:nvPr/>
          </p:nvCxnSpPr>
          <p:spPr>
            <a:xfrm>
              <a:off x="2673685" y="1096213"/>
              <a:ext cx="0" cy="929103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5521159" y="1096213"/>
              <a:ext cx="0" cy="929103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/>
          <p:nvPr/>
        </p:nvGrpSpPr>
        <p:grpSpPr>
          <a:xfrm>
            <a:off x="5527170" y="4852528"/>
            <a:ext cx="2847474" cy="929103"/>
            <a:chOff x="2673685" y="1096213"/>
            <a:chExt cx="2847474" cy="929103"/>
          </a:xfrm>
        </p:grpSpPr>
        <p:cxnSp>
          <p:nvCxnSpPr>
            <p:cNvPr id="83" name="Straight Connector 82"/>
            <p:cNvCxnSpPr/>
            <p:nvPr/>
          </p:nvCxnSpPr>
          <p:spPr>
            <a:xfrm>
              <a:off x="2673685" y="1096213"/>
              <a:ext cx="0" cy="929103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5521159" y="1096213"/>
              <a:ext cx="0" cy="929103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5" name="Picture 8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080" y="4781930"/>
            <a:ext cx="1399654" cy="1005215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555" y="4775791"/>
            <a:ext cx="1400524" cy="1005840"/>
          </a:xfrm>
          <a:prstGeom prst="rect">
            <a:avLst/>
          </a:prstGeom>
        </p:spPr>
      </p:pic>
      <p:sp>
        <p:nvSpPr>
          <p:cNvPr id="87" name="Rectangle 86">
            <a:hlinkClick r:id="rId4"/>
          </p:cNvPr>
          <p:cNvSpPr/>
          <p:nvPr/>
        </p:nvSpPr>
        <p:spPr>
          <a:xfrm>
            <a:off x="8673161" y="5734420"/>
            <a:ext cx="2331720" cy="36985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JEN</a:t>
            </a:r>
          </a:p>
        </p:txBody>
      </p:sp>
      <p:sp>
        <p:nvSpPr>
          <p:cNvPr id="88" name="Rectangle 87">
            <a:hlinkClick r:id="rId4"/>
          </p:cNvPr>
          <p:cNvSpPr/>
          <p:nvPr/>
        </p:nvSpPr>
        <p:spPr>
          <a:xfrm>
            <a:off x="2946419" y="5734419"/>
            <a:ext cx="2331720" cy="36985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FREE SQL SERVER BACKUP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8372" y="2055603"/>
            <a:ext cx="1119342" cy="772346"/>
          </a:xfrm>
          <a:prstGeom prst="rect">
            <a:avLst/>
          </a:prstGeom>
        </p:spPr>
      </p:pic>
      <p:pic>
        <p:nvPicPr>
          <p:cNvPr id="90" name="Picture 89">
            <a:hlinkClick r:id="rId2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498" y="3637019"/>
            <a:ext cx="1994308" cy="312450"/>
          </a:xfrm>
          <a:prstGeom prst="rect">
            <a:avLst/>
          </a:prstGeom>
        </p:spPr>
      </p:pic>
      <p:pic>
        <p:nvPicPr>
          <p:cNvPr id="91" name="Picture 4" descr="http://www.sqlsolutionsgroup.com/wp-content/uploads/2014/06/MCM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898" y="1905000"/>
            <a:ext cx="1256063" cy="92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91">
            <a:hlinkClick r:id="rId2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964" y="1906669"/>
            <a:ext cx="904112" cy="953205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212" y="3261914"/>
            <a:ext cx="1499940" cy="99996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407" y="4737724"/>
            <a:ext cx="1495044" cy="99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790007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w Edge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1326</TotalTime>
  <Words>33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Tw Cen MT</vt:lpstr>
      <vt:lpstr>Droplet</vt:lpstr>
      <vt:lpstr>REGEX for DBAs</vt:lpstr>
      <vt:lpstr>The Vanity Slide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Bulk Load Rules</dc:title>
  <dc:creator>Sean McCown</dc:creator>
  <cp:lastModifiedBy>Sean McCown</cp:lastModifiedBy>
  <cp:revision>18</cp:revision>
  <dcterms:created xsi:type="dcterms:W3CDTF">2016-06-10T17:10:57Z</dcterms:created>
  <dcterms:modified xsi:type="dcterms:W3CDTF">2017-10-26T23:37:03Z</dcterms:modified>
</cp:coreProperties>
</file>